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317" r:id="rId3"/>
    <p:sldId id="313" r:id="rId4"/>
    <p:sldId id="260" r:id="rId5"/>
    <p:sldId id="266" r:id="rId6"/>
    <p:sldId id="267" r:id="rId7"/>
    <p:sldId id="269" r:id="rId8"/>
    <p:sldId id="270" r:id="rId9"/>
    <p:sldId id="271" r:id="rId10"/>
    <p:sldId id="275" r:id="rId11"/>
    <p:sldId id="277" r:id="rId12"/>
    <p:sldId id="279" r:id="rId13"/>
    <p:sldId id="281" r:id="rId14"/>
    <p:sldId id="283" r:id="rId15"/>
    <p:sldId id="284" r:id="rId16"/>
    <p:sldId id="286" r:id="rId17"/>
    <p:sldId id="288" r:id="rId18"/>
    <p:sldId id="289" r:id="rId19"/>
    <p:sldId id="290" r:id="rId20"/>
    <p:sldId id="294" r:id="rId21"/>
    <p:sldId id="297" r:id="rId22"/>
    <p:sldId id="298" r:id="rId23"/>
    <p:sldId id="299" r:id="rId24"/>
    <p:sldId id="301" r:id="rId25"/>
    <p:sldId id="302" r:id="rId26"/>
    <p:sldId id="314" r:id="rId27"/>
    <p:sldId id="304" r:id="rId28"/>
    <p:sldId id="305" r:id="rId29"/>
    <p:sldId id="307" r:id="rId30"/>
    <p:sldId id="308" r:id="rId31"/>
    <p:sldId id="309" r:id="rId32"/>
    <p:sldId id="310" r:id="rId33"/>
    <p:sldId id="311" r:id="rId34"/>
    <p:sldId id="272" r:id="rId35"/>
    <p:sldId id="27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F0F865-7397-4B15-BA1C-C1B164CCB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5400" dirty="0">
                <a:latin typeface="+mn-lt"/>
              </a:rPr>
              <a:t>Projekt </a:t>
            </a:r>
            <a:br>
              <a:rPr lang="pl-PL" sz="5400" dirty="0">
                <a:latin typeface="+mn-lt"/>
              </a:rPr>
            </a:br>
            <a:r>
              <a:rPr lang="pl-PL" sz="5400" dirty="0">
                <a:latin typeface="+mn-lt"/>
              </a:rPr>
              <a:t>„Mistrzyni Szymborska”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DB7D5D5-E05E-4C06-978B-7D97A4F9A0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1800" dirty="0"/>
              <a:t>w Zespole Szkół Mechanicznych nr 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547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Lepsze ciało obce w oku,</a:t>
            </a:r>
            <a:br>
              <a:rPr lang="pl-PL" sz="4000" dirty="0"/>
            </a:br>
            <a:r>
              <a:rPr lang="pl-PL" sz="4000" dirty="0"/>
              <a:t>Niźli zdawać prawko w </a:t>
            </a:r>
            <a:r>
              <a:rPr lang="pl-PL" sz="4000" dirty="0" err="1"/>
              <a:t>LOKu</a:t>
            </a:r>
            <a:r>
              <a:rPr lang="pl-PL" sz="4000" dirty="0"/>
              <a:t>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422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pomóc w pracy tacie,</a:t>
            </a:r>
            <a:br>
              <a:rPr lang="pl-PL" sz="4000" dirty="0"/>
            </a:br>
            <a:r>
              <a:rPr lang="pl-PL" sz="4000" dirty="0"/>
              <a:t>Niż założyć po nim gacie.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141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Lepszy już ogromny guz,</a:t>
            </a:r>
            <a:br>
              <a:rPr lang="pl-PL" sz="4000" dirty="0"/>
            </a:br>
            <a:r>
              <a:rPr lang="pl-PL" sz="4000" dirty="0"/>
              <a:t>Niż tutejszy z mali mus.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33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skoczyć już z budynku,</a:t>
            </a:r>
            <a:br>
              <a:rPr lang="pl-PL" sz="4000" dirty="0"/>
            </a:br>
            <a:r>
              <a:rPr lang="pl-PL" sz="4000" dirty="0"/>
              <a:t>Niźli kupić coś na rynku.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80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trzymać dłoń w nocniku,</a:t>
            </a:r>
            <a:br>
              <a:rPr lang="pl-PL" sz="4000" dirty="0"/>
            </a:br>
            <a:r>
              <a:rPr lang="pl-PL" sz="4000" dirty="0"/>
              <a:t>Niż się uczyć w mechaniku.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4243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szczekać już jak pies,</a:t>
            </a:r>
            <a:br>
              <a:rPr lang="pl-PL" sz="4000" dirty="0"/>
            </a:br>
            <a:r>
              <a:rPr lang="pl-PL" sz="4000" dirty="0"/>
              <a:t>Niźli iść na </a:t>
            </a:r>
            <a:r>
              <a:rPr lang="pl-PL" sz="4000" dirty="0" err="1"/>
              <a:t>bps</a:t>
            </a:r>
            <a:r>
              <a:rPr lang="pl-PL" sz="4000" dirty="0"/>
              <a:t>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542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węża mieć w kieszeni,</a:t>
            </a:r>
            <a:br>
              <a:rPr lang="pl-PL" sz="4000" dirty="0"/>
            </a:br>
            <a:r>
              <a:rPr lang="pl-PL" sz="4000" dirty="0"/>
              <a:t>Niż sponsorem być dla leni.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9651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dostać już rekuzę,</a:t>
            </a:r>
            <a:br>
              <a:rPr lang="pl-PL" sz="4000" dirty="0"/>
            </a:br>
            <a:r>
              <a:rPr lang="pl-PL" sz="4000" dirty="0"/>
              <a:t>Niźli nosić szkolną bluzę.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5040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Lepsza praca już w fabryce,</a:t>
            </a:r>
            <a:br>
              <a:rPr lang="pl-PL" sz="4000" dirty="0"/>
            </a:br>
            <a:r>
              <a:rPr lang="pl-PL" sz="4000" dirty="0"/>
              <a:t>Niźli test na robotyce.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4831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twarz mieć całą w kremie,</a:t>
            </a:r>
            <a:br>
              <a:rPr lang="pl-PL" sz="4000" dirty="0"/>
            </a:br>
            <a:r>
              <a:rPr lang="pl-PL" sz="4000" dirty="0"/>
              <a:t>Niż się uczyć w ZSM-</a:t>
            </a:r>
            <a:r>
              <a:rPr lang="pl-PL" sz="4000" dirty="0" err="1"/>
              <a:t>ie</a:t>
            </a:r>
            <a:r>
              <a:rPr lang="pl-PL" sz="4000" dirty="0"/>
              <a:t>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809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966CA1-7526-4EE4-BCA3-7607D985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640080"/>
            <a:ext cx="5245916" cy="3797696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 okazji stulecia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urodzin poetki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rok 2023  został ogłoszony rokiem Wisławy Szymborskiej.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naszej szkole realizujemy Projekt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„Mistrzyni Szymborska”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993D16FB-28B3-482B-AF4C-675D2FF3F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4502" y="762000"/>
            <a:ext cx="3734841" cy="5334000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B0B29E8-8E3E-4F48-B26F-8EA4E6C1C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85420" y="4538444"/>
            <a:ext cx="4956496" cy="1557556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chemeClr val="tx1"/>
                </a:solidFill>
              </a:rPr>
              <a:t>Zadanie 1  Tworzymy </a:t>
            </a:r>
            <a:r>
              <a:rPr lang="pl-PL" sz="4000" dirty="0" err="1">
                <a:solidFill>
                  <a:schemeClr val="tx1"/>
                </a:solidFill>
              </a:rPr>
              <a:t>lepieje</a:t>
            </a:r>
            <a:endParaRPr lang="pl-P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21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znaleźć włos w rosole,</a:t>
            </a:r>
            <a:br>
              <a:rPr lang="pl-PL" sz="4000" dirty="0"/>
            </a:br>
            <a:r>
              <a:rPr lang="pl-PL" sz="4000" dirty="0"/>
              <a:t>Niźli uczyć się w tej szkole.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7975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grzecznie siedzieć w ławce,</a:t>
            </a:r>
            <a:br>
              <a:rPr lang="pl-PL" sz="4000" dirty="0"/>
            </a:br>
            <a:r>
              <a:rPr lang="pl-PL" sz="4000" dirty="0"/>
              <a:t>Niż mieć problem na poprawce.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8631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pałę mieć z WF –u,</a:t>
            </a:r>
            <a:br>
              <a:rPr lang="pl-PL" sz="4000" dirty="0"/>
            </a:br>
            <a:r>
              <a:rPr lang="pl-PL" sz="4000" dirty="0"/>
              <a:t>Niźli uciec z CKZ- tu.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0179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nagłych podjąć gości,</a:t>
            </a:r>
            <a:br>
              <a:rPr lang="pl-PL" sz="4000" dirty="0"/>
            </a:br>
            <a:r>
              <a:rPr lang="pl-PL" sz="4000" dirty="0"/>
              <a:t>Niż uczęszczać do łączności.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2862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wstać o świcie rano,</a:t>
            </a:r>
            <a:br>
              <a:rPr lang="pl-PL" sz="4000" dirty="0"/>
            </a:br>
            <a:r>
              <a:rPr lang="pl-PL" sz="4000" dirty="0"/>
              <a:t>Niż mieć potem przypał z panią.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6058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ręką mieszać w smole,</a:t>
            </a:r>
            <a:br>
              <a:rPr lang="pl-PL" sz="4000" dirty="0"/>
            </a:br>
            <a:r>
              <a:rPr lang="pl-PL" sz="4000" dirty="0"/>
              <a:t>Niż się uczyć w naszej szkole.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8322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zabrać za pas nogi,</a:t>
            </a:r>
            <a:br>
              <a:rPr lang="pl-PL" sz="4000" dirty="0"/>
            </a:br>
            <a:r>
              <a:rPr lang="pl-PL" sz="4000" dirty="0"/>
              <a:t>Niż suszone jeść stonogi.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925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spotkać tuzin głupich,</a:t>
            </a:r>
            <a:br>
              <a:rPr lang="pl-PL" sz="4000" dirty="0"/>
            </a:br>
            <a:r>
              <a:rPr lang="pl-PL" sz="4000" dirty="0"/>
              <a:t>Niż w adresie Montelupich.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821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łyżką kopać ziemię,</a:t>
            </a:r>
            <a:br>
              <a:rPr lang="pl-PL" sz="4000" dirty="0"/>
            </a:br>
            <a:r>
              <a:rPr lang="pl-PL" sz="4000" dirty="0"/>
              <a:t>Niż się uczyć w ZSM-</a:t>
            </a:r>
            <a:r>
              <a:rPr lang="pl-PL" sz="4000" dirty="0" err="1"/>
              <a:t>ie</a:t>
            </a:r>
            <a:r>
              <a:rPr lang="pl-PL" sz="4000" dirty="0"/>
              <a:t>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8544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żyć już z idiotami,</a:t>
            </a:r>
            <a:br>
              <a:rPr lang="pl-PL" sz="4000" dirty="0"/>
            </a:br>
            <a:r>
              <a:rPr lang="pl-PL" sz="4000" dirty="0"/>
              <a:t>Niż mieć piórnik z bananami.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348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9A0327-7BD1-430D-A53E-0A5BE38F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87542"/>
          </a:xfrm>
        </p:spPr>
        <p:txBody>
          <a:bodyPr/>
          <a:lstStyle/>
          <a:p>
            <a:pPr algn="ctr"/>
            <a:r>
              <a:rPr lang="pl-PL" dirty="0" err="1"/>
              <a:t>Lepieje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58CC16-745A-409F-A5C8-D833321D7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Lepiej, inaczej </a:t>
            </a:r>
            <a:r>
              <a:rPr lang="pl-PL" dirty="0" err="1"/>
              <a:t>lepiuch</a:t>
            </a:r>
            <a:r>
              <a:rPr lang="pl-PL" dirty="0"/>
              <a:t> – krótki, jednozdaniowy, często nonsensowny, groteskowy wierszyk, standardowo składający się z dwóch wersów. Wynalezienie tej formy przypisuje się Wisławie Szymborskiej, natomiast nazwę temu gatunkowi nadał jej sekretarz Michał Rusinek. Pierwszy wers </a:t>
            </a:r>
            <a:r>
              <a:rPr lang="pl-PL" dirty="0" err="1"/>
              <a:t>lepieja</a:t>
            </a:r>
            <a:r>
              <a:rPr lang="pl-PL" dirty="0"/>
              <a:t> zazwyczaj opisuje jakieś bardzo przykre w skutkach zdarzenie, drugi natomiast stwierdza, że jest ono i tak lepsze od czegoś (pozornie) nieszkodliwego. </a:t>
            </a:r>
          </a:p>
          <a:p>
            <a:r>
              <a:rPr lang="pl-PL" dirty="0"/>
              <a:t>Typowy przykład (autorstwa Wisławy Szymborskiej): „Lepszy piorun na Nosalu / niż pulpety w tym lokalu.” </a:t>
            </a:r>
          </a:p>
          <a:p>
            <a:r>
              <a:rPr lang="pl-PL" dirty="0"/>
              <a:t>Pierwszy wers zaczyna się przysłówkiem „lepiej” lub przymiotnikiem "lepszy, lepsza, lepsze", a drugi spójnikiem „niż” lub „niźli”. Standardowo, każda z obu linijek </a:t>
            </a:r>
            <a:r>
              <a:rPr lang="pl-PL" dirty="0" err="1"/>
              <a:t>lepieja</a:t>
            </a:r>
            <a:r>
              <a:rPr lang="pl-PL" dirty="0"/>
              <a:t> zawiera 8 sylab. </a:t>
            </a:r>
          </a:p>
          <a:p>
            <a:r>
              <a:rPr lang="pl-PL" dirty="0" err="1"/>
              <a:t>Lepieje</a:t>
            </a:r>
            <a:r>
              <a:rPr lang="pl-PL" dirty="0"/>
              <a:t> stały się formą gry słownej i improwizacji satyryczno-poetyckiej.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304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złapać przeziębienie,</a:t>
            </a:r>
            <a:br>
              <a:rPr lang="pl-PL" sz="4000" dirty="0"/>
            </a:br>
            <a:r>
              <a:rPr lang="pl-PL" sz="4000" dirty="0"/>
              <a:t>Niźli w szkole rozwolnienie.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531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już mieć głupią minę,</a:t>
            </a:r>
            <a:br>
              <a:rPr lang="pl-PL" sz="4000" dirty="0"/>
            </a:br>
            <a:r>
              <a:rPr lang="pl-PL" sz="4000" dirty="0"/>
              <a:t>Niż chodzić w bluzie z </a:t>
            </a:r>
            <a:r>
              <a:rPr lang="pl-PL" sz="4000" dirty="0" err="1"/>
              <a:t>anime</a:t>
            </a:r>
            <a:r>
              <a:rPr lang="pl-PL" sz="4000" dirty="0"/>
              <a:t>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9623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już powtarzać klasę,</a:t>
            </a:r>
            <a:br>
              <a:rPr lang="pl-PL" sz="4000" dirty="0"/>
            </a:br>
            <a:r>
              <a:rPr lang="pl-PL" sz="4000" dirty="0"/>
              <a:t>Niż oglądać ekstraklasę.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48242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w życiu być wariatem,</a:t>
            </a:r>
            <a:br>
              <a:rPr lang="pl-PL" sz="4000" dirty="0"/>
            </a:br>
            <a:r>
              <a:rPr lang="pl-PL" sz="4000" dirty="0"/>
              <a:t>Niż na co dzień jeździć fiatem.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9958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C8E3C-9ED1-4093-AA43-5645CE4C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2062"/>
            <a:ext cx="10058400" cy="1452132"/>
          </a:xfrm>
        </p:spPr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EB492C-8F2D-4054-B4E6-2B4B40112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79509"/>
            <a:ext cx="10058400" cy="5355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err="1"/>
              <a:t>Lepieje</a:t>
            </a:r>
            <a:r>
              <a:rPr lang="pl-PL" sz="3200" dirty="0"/>
              <a:t> tworzyli </a:t>
            </a:r>
          </a:p>
          <a:p>
            <a:pPr marL="0" indent="0" algn="ctr">
              <a:buNone/>
            </a:pPr>
            <a:r>
              <a:rPr lang="pl-PL" sz="2200" dirty="0"/>
              <a:t>na lekcjach poświęconych Wisławie Szymborskiej, </a:t>
            </a:r>
          </a:p>
          <a:p>
            <a:pPr marL="0" indent="0" algn="ctr">
              <a:buNone/>
            </a:pPr>
            <a:r>
              <a:rPr lang="pl-PL" sz="2200" dirty="0"/>
              <a:t>bawiąc się przy tym świetnie, uczniowie z klas: </a:t>
            </a:r>
          </a:p>
          <a:p>
            <a:pPr marL="0" indent="0" algn="ctr">
              <a:buNone/>
            </a:pPr>
            <a:r>
              <a:rPr lang="pl-PL" sz="2200" dirty="0"/>
              <a:t>4TSA, 1TRO, 2TPB, 3TMA, 3TPA, 4TAU, 4TMB, 4TPB, 4TMA, 4TSB, 4TPB, 4TME </a:t>
            </a:r>
          </a:p>
          <a:p>
            <a:pPr marL="0" indent="0" algn="ctr">
              <a:buNone/>
            </a:pPr>
            <a:r>
              <a:rPr lang="pl-PL" sz="2200" dirty="0"/>
              <a:t>pod opieką mgr Barbary </a:t>
            </a:r>
            <a:r>
              <a:rPr lang="pl-PL" sz="2200" dirty="0" err="1"/>
              <a:t>Tarapacz</a:t>
            </a:r>
            <a:r>
              <a:rPr lang="pl-PL" sz="2200" dirty="0"/>
              <a:t> i mgra Piotra Nalepy</a:t>
            </a:r>
          </a:p>
          <a:p>
            <a:pPr marL="0" indent="0" algn="ctr">
              <a:buNone/>
            </a:pPr>
            <a:endParaRPr lang="pl-PL" sz="2200" dirty="0"/>
          </a:p>
          <a:p>
            <a:pPr marL="0" indent="0" algn="ctr">
              <a:buNone/>
            </a:pPr>
            <a:r>
              <a:rPr lang="pl-PL" sz="2200" dirty="0"/>
              <a:t>Podczas prezentacji słuchaliśmy </a:t>
            </a:r>
          </a:p>
          <a:p>
            <a:pPr marL="0" indent="0" algn="ctr">
              <a:buNone/>
            </a:pPr>
            <a:r>
              <a:rPr lang="pl-PL" sz="2200" dirty="0"/>
              <a:t>ulubionej śpiewaczki noblistki - Elli Fitzgerald. Utwór "Black </a:t>
            </a:r>
            <a:r>
              <a:rPr lang="pl-PL" sz="2200" dirty="0" err="1"/>
              <a:t>Coffee</a:t>
            </a:r>
            <a:r>
              <a:rPr lang="pl-PL" sz="2200" dirty="0"/>
              <a:t>".</a:t>
            </a:r>
          </a:p>
          <a:p>
            <a:pPr algn="ctr">
              <a:buFontTx/>
              <a:buChar char="-"/>
            </a:pPr>
            <a:endParaRPr lang="pl-PL" sz="2200" dirty="0"/>
          </a:p>
          <a:p>
            <a:pPr marL="0" indent="0" algn="ctr">
              <a:buNone/>
            </a:pPr>
            <a:r>
              <a:rPr lang="pl-PL" sz="2200" dirty="0"/>
              <a:t>Projekt „Mistrzyni Szymborska” w ZSM nr 1 </a:t>
            </a:r>
          </a:p>
          <a:p>
            <a:pPr marL="0" indent="0" algn="ctr">
              <a:buNone/>
            </a:pPr>
            <a:r>
              <a:rPr lang="pl-PL" sz="2200" dirty="0"/>
              <a:t>koordynuje mgr Joanna Lasoń</a:t>
            </a:r>
          </a:p>
        </p:txBody>
      </p:sp>
    </p:spTree>
    <p:extLst>
      <p:ext uri="{BB962C8B-B14F-4D97-AF65-F5344CB8AC3E}">
        <p14:creationId xmlns:p14="http://schemas.microsoft.com/office/powerpoint/2010/main" val="2670394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4DA448-E139-4F9B-B8DE-F8364175BF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000" dirty="0"/>
              <a:t>Dziękujemy za uwagę </a:t>
            </a: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r>
              <a:rPr lang="pl-PL" sz="2000" dirty="0"/>
              <a:t>wybuchy śmiechu mile widziane </a:t>
            </a:r>
            <a:r>
              <a:rPr lang="pl-PL" sz="2000" dirty="0">
                <a:sym typeface="Wingdings" panose="05000000000000000000" pitchFamily="2" charset="2"/>
              </a:rPr>
              <a:t></a:t>
            </a:r>
            <a:endParaRPr lang="pl-PL" sz="2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94ADE1-9723-47E3-B9E2-ADE5FADECE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29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31B07E-8B0C-411F-9483-2C37F2C3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się obsypać torfem,</a:t>
            </a:r>
            <a:br>
              <a:rPr lang="pl-PL" sz="4000" dirty="0"/>
            </a:br>
            <a:r>
              <a:rPr lang="pl-PL" sz="4000" dirty="0"/>
              <a:t>Niźli jeździć starym golfem.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DCA938-876D-42F1-8067-457D889800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326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porwać czyjąś córkę,</a:t>
            </a:r>
            <a:br>
              <a:rPr lang="pl-PL" sz="4000" dirty="0"/>
            </a:br>
            <a:r>
              <a:rPr lang="pl-PL" sz="4000" dirty="0"/>
              <a:t>Niż napisać źle maturkę.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045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spędzić noc na dachu,</a:t>
            </a:r>
            <a:br>
              <a:rPr lang="pl-PL" sz="4000" dirty="0"/>
            </a:br>
            <a:r>
              <a:rPr lang="pl-PL" sz="4000" dirty="0"/>
              <a:t>Niż godzinę w szkolnym gmachu.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829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Lepsze już odchyłki wałka,</a:t>
            </a:r>
            <a:br>
              <a:rPr lang="pl-PL" sz="4000" dirty="0"/>
            </a:br>
            <a:r>
              <a:rPr lang="pl-PL" sz="4000" dirty="0"/>
              <a:t>Niż matematyczna całka.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73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Lepsze ciągłe rekolekcje,</a:t>
            </a:r>
            <a:br>
              <a:rPr lang="pl-PL" sz="4000" dirty="0"/>
            </a:br>
            <a:r>
              <a:rPr lang="pl-PL" sz="4000" dirty="0"/>
              <a:t>Niż z fizyki trudne lekcje.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8061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DB11B-5E3B-4EDD-87EA-B989AF70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Lepiej nogę złamać w górach,</a:t>
            </a:r>
            <a:br>
              <a:rPr lang="pl-PL" sz="4000" dirty="0"/>
            </a:br>
            <a:r>
              <a:rPr lang="pl-PL" sz="4000" dirty="0"/>
              <a:t>Niż pić wodę po </a:t>
            </a:r>
            <a:r>
              <a:rPr lang="pl-PL" sz="4000" dirty="0" err="1"/>
              <a:t>ogórach</a:t>
            </a:r>
            <a:r>
              <a:rPr lang="pl-PL" sz="4000" dirty="0"/>
              <a:t>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03118F-2419-45EF-9ED8-78D05263A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/>
              <a:t>Projekt „Mistrzyni Szymborska” w ZSM nr 1 - </a:t>
            </a:r>
            <a:r>
              <a:rPr lang="pl-PL" sz="1800" dirty="0" err="1"/>
              <a:t>Lepieje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5661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191</TotalTime>
  <Words>975</Words>
  <Application>Microsoft Office PowerPoint</Application>
  <PresentationFormat>Panoramiczny</PresentationFormat>
  <Paragraphs>82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9" baseType="lpstr">
      <vt:lpstr>Century Gothic</vt:lpstr>
      <vt:lpstr>Garamond</vt:lpstr>
      <vt:lpstr>Wingdings</vt:lpstr>
      <vt:lpstr>Mydło</vt:lpstr>
      <vt:lpstr>Projekt  „Mistrzyni Szymborska”</vt:lpstr>
      <vt:lpstr>Z okazji stulecia  urodzin poetki rok 2023  został ogłoszony rokiem Wisławy Szymborskiej.  W naszej szkole realizujemy Projekt  „Mistrzyni Szymborska”  </vt:lpstr>
      <vt:lpstr>Lepieje</vt:lpstr>
      <vt:lpstr>Lepiej się obsypać torfem, Niźli jeździć starym golfem. </vt:lpstr>
      <vt:lpstr>Lepiej porwać czyjąś córkę, Niż napisać źle maturkę.</vt:lpstr>
      <vt:lpstr>Lepiej spędzić noc na dachu, Niż godzinę w szkolnym gmachu.</vt:lpstr>
      <vt:lpstr>Lepsze już odchyłki wałka, Niż matematyczna całka.</vt:lpstr>
      <vt:lpstr>Lepsze ciągłe rekolekcje, Niż z fizyki trudne lekcje.</vt:lpstr>
      <vt:lpstr>Lepiej nogę złamać w górach, Niż pić wodę po ogórach.</vt:lpstr>
      <vt:lpstr>Lepsze ciało obce w oku, Niźli zdawać prawko w LOKu.</vt:lpstr>
      <vt:lpstr>Lepiej pomóc w pracy tacie, Niż założyć po nim gacie.</vt:lpstr>
      <vt:lpstr>Lepszy już ogromny guz, Niż tutejszy z mali mus.</vt:lpstr>
      <vt:lpstr>Lepiej skoczyć już z budynku, Niźli kupić coś na rynku.</vt:lpstr>
      <vt:lpstr>Lepiej trzymać dłoń w nocniku, Niż się uczyć w mechaniku.</vt:lpstr>
      <vt:lpstr>Lepiej szczekać już jak pies, Niźli iść na bps.</vt:lpstr>
      <vt:lpstr>Lepiej węża mieć w kieszeni, Niż sponsorem być dla leni.</vt:lpstr>
      <vt:lpstr>Lepiej dostać już rekuzę, Niźli nosić szkolną bluzę.</vt:lpstr>
      <vt:lpstr>Lepsza praca już w fabryce, Niźli test na robotyce.</vt:lpstr>
      <vt:lpstr>Lepiej twarz mieć całą w kremie, Niż się uczyć w ZSM-ie.</vt:lpstr>
      <vt:lpstr>Lepiej znaleźć włos w rosole, Niźli uczyć się w tej szkole.</vt:lpstr>
      <vt:lpstr>Lepiej grzecznie siedzieć w ławce, Niż mieć problem na poprawce.</vt:lpstr>
      <vt:lpstr>Lepiej pałę mieć z WF –u, Niźli uciec z CKZ- tu.</vt:lpstr>
      <vt:lpstr>Lepiej nagłych podjąć gości, Niż uczęszczać do łączności.</vt:lpstr>
      <vt:lpstr>Lepiej wstać o świcie rano, Niż mieć potem przypał z panią.</vt:lpstr>
      <vt:lpstr>Lepiej ręką mieszać w smole, Niż się uczyć w naszej szkole.</vt:lpstr>
      <vt:lpstr>Lepiej zabrać za pas nogi, Niż suszone jeść stonogi.</vt:lpstr>
      <vt:lpstr>Lepiej spotkać tuzin głupich, Niż w adresie Montelupich.</vt:lpstr>
      <vt:lpstr>Lepiej łyżką kopać ziemię, Niż się uczyć w ZSM-ie.</vt:lpstr>
      <vt:lpstr>Lepiej żyć już z idiotami, Niż mieć piórnik z bananami.</vt:lpstr>
      <vt:lpstr>Lepiej złapać przeziębienie, Niźli w szkole rozwolnienie.</vt:lpstr>
      <vt:lpstr>Lepiej już mieć głupią minę, Niż chodzić w bluzie z anime.</vt:lpstr>
      <vt:lpstr>Lepiej już powtarzać klasę, Niż oglądać ekstraklasę.</vt:lpstr>
      <vt:lpstr>Lepiej w życiu być wariatem, Niż na co dzień jeździć fiatem.</vt:lpstr>
      <vt:lpstr> </vt:lpstr>
      <vt:lpstr>Dziękujemy za uwagę    wybuchy śmiechu mile widziane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Lasoń</dc:creator>
  <cp:lastModifiedBy>Joanna Lasoń</cp:lastModifiedBy>
  <cp:revision>19</cp:revision>
  <dcterms:created xsi:type="dcterms:W3CDTF">2023-03-31T06:28:30Z</dcterms:created>
  <dcterms:modified xsi:type="dcterms:W3CDTF">2023-04-03T06:31:53Z</dcterms:modified>
</cp:coreProperties>
</file>